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75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448479-88FA-481F-AC16-663F54F9C22C}"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934A7505-8876-4337-A84D-A63D9A372520}">
      <dgm:prSet phldrT="[Text]"/>
      <dgm:spPr/>
      <dgm:t>
        <a:bodyPr/>
        <a:lstStyle/>
        <a:p>
          <a:r>
            <a:rPr lang="en-US" dirty="0" smtClean="0"/>
            <a:t>Method of Communication</a:t>
          </a:r>
          <a:endParaRPr lang="en-US" dirty="0"/>
        </a:p>
      </dgm:t>
    </dgm:pt>
    <dgm:pt modelId="{DA36E63A-BE7D-4DBC-ADED-B9D48BE2E9CD}" type="parTrans" cxnId="{3A14B184-A7F7-4B8C-B7B9-46A4A4C7E249}">
      <dgm:prSet/>
      <dgm:spPr/>
      <dgm:t>
        <a:bodyPr/>
        <a:lstStyle/>
        <a:p>
          <a:endParaRPr lang="en-US"/>
        </a:p>
      </dgm:t>
    </dgm:pt>
    <dgm:pt modelId="{2A323FB6-F685-44EF-9E8D-CCA7F5FFF0D7}" type="sibTrans" cxnId="{3A14B184-A7F7-4B8C-B7B9-46A4A4C7E249}">
      <dgm:prSet/>
      <dgm:spPr/>
      <dgm:t>
        <a:bodyPr/>
        <a:lstStyle/>
        <a:p>
          <a:endParaRPr lang="en-US"/>
        </a:p>
      </dgm:t>
    </dgm:pt>
    <dgm:pt modelId="{37EC17E2-D250-4396-A061-953E0DC3EA9C}">
      <dgm:prSet phldrT="[Text]"/>
      <dgm:spPr/>
      <dgm:t>
        <a:bodyPr/>
        <a:lstStyle/>
        <a:p>
          <a:r>
            <a:rPr lang="en-US" dirty="0" smtClean="0"/>
            <a:t>Verbal Communication</a:t>
          </a:r>
          <a:endParaRPr lang="en-US" dirty="0"/>
        </a:p>
      </dgm:t>
    </dgm:pt>
    <dgm:pt modelId="{DDCC3C4E-BB76-473F-80F6-1D3C6D099757}" type="parTrans" cxnId="{75AA0DC6-B222-4EAD-85EF-B1D6C6EDC514}">
      <dgm:prSet/>
      <dgm:spPr/>
      <dgm:t>
        <a:bodyPr/>
        <a:lstStyle/>
        <a:p>
          <a:endParaRPr lang="en-US"/>
        </a:p>
      </dgm:t>
    </dgm:pt>
    <dgm:pt modelId="{815C3923-7824-46EA-A782-544EDCA1CBF6}" type="sibTrans" cxnId="{75AA0DC6-B222-4EAD-85EF-B1D6C6EDC514}">
      <dgm:prSet/>
      <dgm:spPr/>
      <dgm:t>
        <a:bodyPr/>
        <a:lstStyle/>
        <a:p>
          <a:endParaRPr lang="en-US"/>
        </a:p>
      </dgm:t>
    </dgm:pt>
    <dgm:pt modelId="{8F48C0E7-3E2A-4F56-BD33-FAF429324014}">
      <dgm:prSet phldrT="[Text]"/>
      <dgm:spPr/>
      <dgm:t>
        <a:bodyPr/>
        <a:lstStyle/>
        <a:p>
          <a:r>
            <a:rPr lang="en-US" dirty="0" smtClean="0"/>
            <a:t>Written Communication</a:t>
          </a:r>
          <a:endParaRPr lang="en-US" dirty="0"/>
        </a:p>
      </dgm:t>
    </dgm:pt>
    <dgm:pt modelId="{981E0DD1-88A8-4B91-81CB-FF1E7DB171A8}" type="parTrans" cxnId="{58552866-7665-4865-84DA-D843B9818FD6}">
      <dgm:prSet/>
      <dgm:spPr/>
      <dgm:t>
        <a:bodyPr/>
        <a:lstStyle/>
        <a:p>
          <a:endParaRPr lang="en-US"/>
        </a:p>
      </dgm:t>
    </dgm:pt>
    <dgm:pt modelId="{64005CF8-C9AF-4884-B626-4976420F0221}" type="sibTrans" cxnId="{58552866-7665-4865-84DA-D843B9818FD6}">
      <dgm:prSet/>
      <dgm:spPr/>
      <dgm:t>
        <a:bodyPr/>
        <a:lstStyle/>
        <a:p>
          <a:endParaRPr lang="en-US"/>
        </a:p>
      </dgm:t>
    </dgm:pt>
    <dgm:pt modelId="{8AFFA4CC-CFAB-4387-B2CE-2BEF88203FF0}">
      <dgm:prSet phldrT="[Text]"/>
      <dgm:spPr/>
      <dgm:t>
        <a:bodyPr/>
        <a:lstStyle/>
        <a:p>
          <a:r>
            <a:rPr lang="en-US" dirty="0" smtClean="0"/>
            <a:t>Non Verbal Communication</a:t>
          </a:r>
          <a:endParaRPr lang="en-US" dirty="0"/>
        </a:p>
      </dgm:t>
    </dgm:pt>
    <dgm:pt modelId="{AE514E4C-FED7-4222-9ED7-5205020187F9}" type="parTrans" cxnId="{05EFF6BB-CEAD-494E-9104-DA7F56E97EB1}">
      <dgm:prSet/>
      <dgm:spPr/>
      <dgm:t>
        <a:bodyPr/>
        <a:lstStyle/>
        <a:p>
          <a:endParaRPr lang="en-US"/>
        </a:p>
      </dgm:t>
    </dgm:pt>
    <dgm:pt modelId="{DDD9E91E-53A5-4A84-A124-C9422975662F}" type="sibTrans" cxnId="{05EFF6BB-CEAD-494E-9104-DA7F56E97EB1}">
      <dgm:prSet/>
      <dgm:spPr/>
      <dgm:t>
        <a:bodyPr/>
        <a:lstStyle/>
        <a:p>
          <a:endParaRPr lang="en-US"/>
        </a:p>
      </dgm:t>
    </dgm:pt>
    <dgm:pt modelId="{437DFEDD-A18A-4B55-B8FE-2238AF64F0FC}" type="pres">
      <dgm:prSet presAssocID="{E6448479-88FA-481F-AC16-663F54F9C22C}" presName="hierChild1" presStyleCnt="0">
        <dgm:presLayoutVars>
          <dgm:orgChart val="1"/>
          <dgm:chPref val="1"/>
          <dgm:dir/>
          <dgm:animOne val="branch"/>
          <dgm:animLvl val="lvl"/>
          <dgm:resizeHandles/>
        </dgm:presLayoutVars>
      </dgm:prSet>
      <dgm:spPr/>
      <dgm:t>
        <a:bodyPr/>
        <a:lstStyle/>
        <a:p>
          <a:endParaRPr lang="en-US"/>
        </a:p>
      </dgm:t>
    </dgm:pt>
    <dgm:pt modelId="{44E5BE78-A95B-4488-98EA-61425F5278F0}" type="pres">
      <dgm:prSet presAssocID="{934A7505-8876-4337-A84D-A63D9A372520}" presName="hierRoot1" presStyleCnt="0">
        <dgm:presLayoutVars>
          <dgm:hierBranch val="init"/>
        </dgm:presLayoutVars>
      </dgm:prSet>
      <dgm:spPr/>
    </dgm:pt>
    <dgm:pt modelId="{55646C9D-D507-42F0-BC3C-603346C56333}" type="pres">
      <dgm:prSet presAssocID="{934A7505-8876-4337-A84D-A63D9A372520}" presName="rootComposite1" presStyleCnt="0"/>
      <dgm:spPr/>
    </dgm:pt>
    <dgm:pt modelId="{12111B43-D0E1-4607-9E29-9EC7753AACD2}" type="pres">
      <dgm:prSet presAssocID="{934A7505-8876-4337-A84D-A63D9A372520}" presName="rootText1" presStyleLbl="node0" presStyleIdx="0" presStyleCnt="1">
        <dgm:presLayoutVars>
          <dgm:chPref val="3"/>
        </dgm:presLayoutVars>
      </dgm:prSet>
      <dgm:spPr/>
      <dgm:t>
        <a:bodyPr/>
        <a:lstStyle/>
        <a:p>
          <a:endParaRPr lang="en-US"/>
        </a:p>
      </dgm:t>
    </dgm:pt>
    <dgm:pt modelId="{F60E7F5A-C1A7-4E4C-B73A-0071370FFE2F}" type="pres">
      <dgm:prSet presAssocID="{934A7505-8876-4337-A84D-A63D9A372520}" presName="rootConnector1" presStyleLbl="node1" presStyleIdx="0" presStyleCnt="0"/>
      <dgm:spPr/>
      <dgm:t>
        <a:bodyPr/>
        <a:lstStyle/>
        <a:p>
          <a:endParaRPr lang="en-US"/>
        </a:p>
      </dgm:t>
    </dgm:pt>
    <dgm:pt modelId="{32ACEF44-4257-4D35-8308-6D648429AB42}" type="pres">
      <dgm:prSet presAssocID="{934A7505-8876-4337-A84D-A63D9A372520}" presName="hierChild2" presStyleCnt="0"/>
      <dgm:spPr/>
    </dgm:pt>
    <dgm:pt modelId="{BDE11841-4CDD-48CB-B943-F22129269445}" type="pres">
      <dgm:prSet presAssocID="{DDCC3C4E-BB76-473F-80F6-1D3C6D099757}" presName="Name37" presStyleLbl="parChTrans1D2" presStyleIdx="0" presStyleCnt="3"/>
      <dgm:spPr/>
      <dgm:t>
        <a:bodyPr/>
        <a:lstStyle/>
        <a:p>
          <a:endParaRPr lang="en-US"/>
        </a:p>
      </dgm:t>
    </dgm:pt>
    <dgm:pt modelId="{588B9A4E-B70D-47A6-8EE0-0975AB34A88E}" type="pres">
      <dgm:prSet presAssocID="{37EC17E2-D250-4396-A061-953E0DC3EA9C}" presName="hierRoot2" presStyleCnt="0">
        <dgm:presLayoutVars>
          <dgm:hierBranch val="init"/>
        </dgm:presLayoutVars>
      </dgm:prSet>
      <dgm:spPr/>
    </dgm:pt>
    <dgm:pt modelId="{6A203BC2-D79B-4AF2-BED0-9BDEDDD13C90}" type="pres">
      <dgm:prSet presAssocID="{37EC17E2-D250-4396-A061-953E0DC3EA9C}" presName="rootComposite" presStyleCnt="0"/>
      <dgm:spPr/>
    </dgm:pt>
    <dgm:pt modelId="{5E094E7B-FF01-479B-960B-59539144F8BE}" type="pres">
      <dgm:prSet presAssocID="{37EC17E2-D250-4396-A061-953E0DC3EA9C}" presName="rootText" presStyleLbl="node2" presStyleIdx="0" presStyleCnt="3">
        <dgm:presLayoutVars>
          <dgm:chPref val="3"/>
        </dgm:presLayoutVars>
      </dgm:prSet>
      <dgm:spPr/>
      <dgm:t>
        <a:bodyPr/>
        <a:lstStyle/>
        <a:p>
          <a:endParaRPr lang="en-US"/>
        </a:p>
      </dgm:t>
    </dgm:pt>
    <dgm:pt modelId="{7ACCEB49-8C2B-4B88-9978-EE59F9C07B55}" type="pres">
      <dgm:prSet presAssocID="{37EC17E2-D250-4396-A061-953E0DC3EA9C}" presName="rootConnector" presStyleLbl="node2" presStyleIdx="0" presStyleCnt="3"/>
      <dgm:spPr/>
      <dgm:t>
        <a:bodyPr/>
        <a:lstStyle/>
        <a:p>
          <a:endParaRPr lang="en-US"/>
        </a:p>
      </dgm:t>
    </dgm:pt>
    <dgm:pt modelId="{4218BE58-9D23-4B12-9F84-AB034A142557}" type="pres">
      <dgm:prSet presAssocID="{37EC17E2-D250-4396-A061-953E0DC3EA9C}" presName="hierChild4" presStyleCnt="0"/>
      <dgm:spPr/>
    </dgm:pt>
    <dgm:pt modelId="{D0BA9B1F-16C2-48FF-840D-606D56DF1E4A}" type="pres">
      <dgm:prSet presAssocID="{37EC17E2-D250-4396-A061-953E0DC3EA9C}" presName="hierChild5" presStyleCnt="0"/>
      <dgm:spPr/>
    </dgm:pt>
    <dgm:pt modelId="{6105BDC2-DA03-4452-A396-07476032248B}" type="pres">
      <dgm:prSet presAssocID="{981E0DD1-88A8-4B91-81CB-FF1E7DB171A8}" presName="Name37" presStyleLbl="parChTrans1D2" presStyleIdx="1" presStyleCnt="3"/>
      <dgm:spPr/>
      <dgm:t>
        <a:bodyPr/>
        <a:lstStyle/>
        <a:p>
          <a:endParaRPr lang="en-US"/>
        </a:p>
      </dgm:t>
    </dgm:pt>
    <dgm:pt modelId="{796EF453-3375-465C-A98B-7D77BDB9B8C5}" type="pres">
      <dgm:prSet presAssocID="{8F48C0E7-3E2A-4F56-BD33-FAF429324014}" presName="hierRoot2" presStyleCnt="0">
        <dgm:presLayoutVars>
          <dgm:hierBranch val="init"/>
        </dgm:presLayoutVars>
      </dgm:prSet>
      <dgm:spPr/>
    </dgm:pt>
    <dgm:pt modelId="{7D5E7192-7E84-4226-8322-A0FDB1FD8517}" type="pres">
      <dgm:prSet presAssocID="{8F48C0E7-3E2A-4F56-BD33-FAF429324014}" presName="rootComposite" presStyleCnt="0"/>
      <dgm:spPr/>
    </dgm:pt>
    <dgm:pt modelId="{B51E98AF-BB4A-4C53-853E-914396555028}" type="pres">
      <dgm:prSet presAssocID="{8F48C0E7-3E2A-4F56-BD33-FAF429324014}" presName="rootText" presStyleLbl="node2" presStyleIdx="1" presStyleCnt="3">
        <dgm:presLayoutVars>
          <dgm:chPref val="3"/>
        </dgm:presLayoutVars>
      </dgm:prSet>
      <dgm:spPr/>
      <dgm:t>
        <a:bodyPr/>
        <a:lstStyle/>
        <a:p>
          <a:endParaRPr lang="en-US"/>
        </a:p>
      </dgm:t>
    </dgm:pt>
    <dgm:pt modelId="{A2693588-93DA-48B7-A36E-BE8C03CB6866}" type="pres">
      <dgm:prSet presAssocID="{8F48C0E7-3E2A-4F56-BD33-FAF429324014}" presName="rootConnector" presStyleLbl="node2" presStyleIdx="1" presStyleCnt="3"/>
      <dgm:spPr/>
      <dgm:t>
        <a:bodyPr/>
        <a:lstStyle/>
        <a:p>
          <a:endParaRPr lang="en-US"/>
        </a:p>
      </dgm:t>
    </dgm:pt>
    <dgm:pt modelId="{03BAE580-A386-4450-95D4-EFC035B9C0AC}" type="pres">
      <dgm:prSet presAssocID="{8F48C0E7-3E2A-4F56-BD33-FAF429324014}" presName="hierChild4" presStyleCnt="0"/>
      <dgm:spPr/>
    </dgm:pt>
    <dgm:pt modelId="{2F96D42E-7E16-476B-B45D-A28C7C79D368}" type="pres">
      <dgm:prSet presAssocID="{8F48C0E7-3E2A-4F56-BD33-FAF429324014}" presName="hierChild5" presStyleCnt="0"/>
      <dgm:spPr/>
    </dgm:pt>
    <dgm:pt modelId="{D1BB7160-1F8D-4F23-910D-7CDA30736B44}" type="pres">
      <dgm:prSet presAssocID="{AE514E4C-FED7-4222-9ED7-5205020187F9}" presName="Name37" presStyleLbl="parChTrans1D2" presStyleIdx="2" presStyleCnt="3"/>
      <dgm:spPr/>
      <dgm:t>
        <a:bodyPr/>
        <a:lstStyle/>
        <a:p>
          <a:endParaRPr lang="en-US"/>
        </a:p>
      </dgm:t>
    </dgm:pt>
    <dgm:pt modelId="{AC85BC9F-1465-4845-806D-2E6DAF533DED}" type="pres">
      <dgm:prSet presAssocID="{8AFFA4CC-CFAB-4387-B2CE-2BEF88203FF0}" presName="hierRoot2" presStyleCnt="0">
        <dgm:presLayoutVars>
          <dgm:hierBranch val="init"/>
        </dgm:presLayoutVars>
      </dgm:prSet>
      <dgm:spPr/>
    </dgm:pt>
    <dgm:pt modelId="{DFCFCC53-E4FB-4510-9FA6-14C92509E753}" type="pres">
      <dgm:prSet presAssocID="{8AFFA4CC-CFAB-4387-B2CE-2BEF88203FF0}" presName="rootComposite" presStyleCnt="0"/>
      <dgm:spPr/>
    </dgm:pt>
    <dgm:pt modelId="{2A69B724-7E07-4835-A8C0-DFA77CB78C8E}" type="pres">
      <dgm:prSet presAssocID="{8AFFA4CC-CFAB-4387-B2CE-2BEF88203FF0}" presName="rootText" presStyleLbl="node2" presStyleIdx="2" presStyleCnt="3">
        <dgm:presLayoutVars>
          <dgm:chPref val="3"/>
        </dgm:presLayoutVars>
      </dgm:prSet>
      <dgm:spPr/>
      <dgm:t>
        <a:bodyPr/>
        <a:lstStyle/>
        <a:p>
          <a:endParaRPr lang="en-US"/>
        </a:p>
      </dgm:t>
    </dgm:pt>
    <dgm:pt modelId="{E0C62565-A234-46A9-80CC-211F2D60A04E}" type="pres">
      <dgm:prSet presAssocID="{8AFFA4CC-CFAB-4387-B2CE-2BEF88203FF0}" presName="rootConnector" presStyleLbl="node2" presStyleIdx="2" presStyleCnt="3"/>
      <dgm:spPr/>
      <dgm:t>
        <a:bodyPr/>
        <a:lstStyle/>
        <a:p>
          <a:endParaRPr lang="en-US"/>
        </a:p>
      </dgm:t>
    </dgm:pt>
    <dgm:pt modelId="{B20EF101-B739-4DC5-898E-924EDD2B8670}" type="pres">
      <dgm:prSet presAssocID="{8AFFA4CC-CFAB-4387-B2CE-2BEF88203FF0}" presName="hierChild4" presStyleCnt="0"/>
      <dgm:spPr/>
    </dgm:pt>
    <dgm:pt modelId="{95FBCBC8-CC02-415B-92E5-37498E45856F}" type="pres">
      <dgm:prSet presAssocID="{8AFFA4CC-CFAB-4387-B2CE-2BEF88203FF0}" presName="hierChild5" presStyleCnt="0"/>
      <dgm:spPr/>
    </dgm:pt>
    <dgm:pt modelId="{E7594B71-CDC7-4870-9229-C64C08F2D8F0}" type="pres">
      <dgm:prSet presAssocID="{934A7505-8876-4337-A84D-A63D9A372520}" presName="hierChild3" presStyleCnt="0"/>
      <dgm:spPr/>
    </dgm:pt>
  </dgm:ptLst>
  <dgm:cxnLst>
    <dgm:cxn modelId="{58552866-7665-4865-84DA-D843B9818FD6}" srcId="{934A7505-8876-4337-A84D-A63D9A372520}" destId="{8F48C0E7-3E2A-4F56-BD33-FAF429324014}" srcOrd="1" destOrd="0" parTransId="{981E0DD1-88A8-4B91-81CB-FF1E7DB171A8}" sibTransId="{64005CF8-C9AF-4884-B626-4976420F0221}"/>
    <dgm:cxn modelId="{288430CA-0D86-4623-B24F-BCC961BF933C}" type="presOf" srcId="{8F48C0E7-3E2A-4F56-BD33-FAF429324014}" destId="{B51E98AF-BB4A-4C53-853E-914396555028}" srcOrd="0" destOrd="0" presId="urn:microsoft.com/office/officeart/2005/8/layout/orgChart1"/>
    <dgm:cxn modelId="{769BB602-2A80-4AC4-87DF-EF7AC29E926E}" type="presOf" srcId="{934A7505-8876-4337-A84D-A63D9A372520}" destId="{12111B43-D0E1-4607-9E29-9EC7753AACD2}" srcOrd="0" destOrd="0" presId="urn:microsoft.com/office/officeart/2005/8/layout/orgChart1"/>
    <dgm:cxn modelId="{1111491B-7435-4401-AABA-10DCEED080D8}" type="presOf" srcId="{E6448479-88FA-481F-AC16-663F54F9C22C}" destId="{437DFEDD-A18A-4B55-B8FE-2238AF64F0FC}" srcOrd="0" destOrd="0" presId="urn:microsoft.com/office/officeart/2005/8/layout/orgChart1"/>
    <dgm:cxn modelId="{3A14B184-A7F7-4B8C-B7B9-46A4A4C7E249}" srcId="{E6448479-88FA-481F-AC16-663F54F9C22C}" destId="{934A7505-8876-4337-A84D-A63D9A372520}" srcOrd="0" destOrd="0" parTransId="{DA36E63A-BE7D-4DBC-ADED-B9D48BE2E9CD}" sibTransId="{2A323FB6-F685-44EF-9E8D-CCA7F5FFF0D7}"/>
    <dgm:cxn modelId="{88D6260A-9D32-4391-B152-28ACDFD7D94B}" type="presOf" srcId="{981E0DD1-88A8-4B91-81CB-FF1E7DB171A8}" destId="{6105BDC2-DA03-4452-A396-07476032248B}" srcOrd="0" destOrd="0" presId="urn:microsoft.com/office/officeart/2005/8/layout/orgChart1"/>
    <dgm:cxn modelId="{63A03529-7C08-4A35-B303-1C375B0A0B3E}" type="presOf" srcId="{37EC17E2-D250-4396-A061-953E0DC3EA9C}" destId="{7ACCEB49-8C2B-4B88-9978-EE59F9C07B55}" srcOrd="1" destOrd="0" presId="urn:microsoft.com/office/officeart/2005/8/layout/orgChart1"/>
    <dgm:cxn modelId="{4B4981CF-77E7-4D5B-B18B-9D49874039D9}" type="presOf" srcId="{8F48C0E7-3E2A-4F56-BD33-FAF429324014}" destId="{A2693588-93DA-48B7-A36E-BE8C03CB6866}" srcOrd="1" destOrd="0" presId="urn:microsoft.com/office/officeart/2005/8/layout/orgChart1"/>
    <dgm:cxn modelId="{A1A7949C-F932-4740-8D85-B621E3385360}" type="presOf" srcId="{AE514E4C-FED7-4222-9ED7-5205020187F9}" destId="{D1BB7160-1F8D-4F23-910D-7CDA30736B44}" srcOrd="0" destOrd="0" presId="urn:microsoft.com/office/officeart/2005/8/layout/orgChart1"/>
    <dgm:cxn modelId="{75AA0DC6-B222-4EAD-85EF-B1D6C6EDC514}" srcId="{934A7505-8876-4337-A84D-A63D9A372520}" destId="{37EC17E2-D250-4396-A061-953E0DC3EA9C}" srcOrd="0" destOrd="0" parTransId="{DDCC3C4E-BB76-473F-80F6-1D3C6D099757}" sibTransId="{815C3923-7824-46EA-A782-544EDCA1CBF6}"/>
    <dgm:cxn modelId="{9A655A88-9777-402C-8032-D9F122F657D2}" type="presOf" srcId="{8AFFA4CC-CFAB-4387-B2CE-2BEF88203FF0}" destId="{E0C62565-A234-46A9-80CC-211F2D60A04E}" srcOrd="1" destOrd="0" presId="urn:microsoft.com/office/officeart/2005/8/layout/orgChart1"/>
    <dgm:cxn modelId="{305648D8-611A-4D84-9800-082297546378}" type="presOf" srcId="{8AFFA4CC-CFAB-4387-B2CE-2BEF88203FF0}" destId="{2A69B724-7E07-4835-A8C0-DFA77CB78C8E}" srcOrd="0" destOrd="0" presId="urn:microsoft.com/office/officeart/2005/8/layout/orgChart1"/>
    <dgm:cxn modelId="{237B902D-C0FE-4A45-AA32-A8271EDE0FDE}" type="presOf" srcId="{934A7505-8876-4337-A84D-A63D9A372520}" destId="{F60E7F5A-C1A7-4E4C-B73A-0071370FFE2F}" srcOrd="1" destOrd="0" presId="urn:microsoft.com/office/officeart/2005/8/layout/orgChart1"/>
    <dgm:cxn modelId="{888D6FAC-A9D1-4663-83B1-62C391321E0B}" type="presOf" srcId="{37EC17E2-D250-4396-A061-953E0DC3EA9C}" destId="{5E094E7B-FF01-479B-960B-59539144F8BE}" srcOrd="0" destOrd="0" presId="urn:microsoft.com/office/officeart/2005/8/layout/orgChart1"/>
    <dgm:cxn modelId="{5649F311-31A8-4D32-A6EF-95F13F5302A5}" type="presOf" srcId="{DDCC3C4E-BB76-473F-80F6-1D3C6D099757}" destId="{BDE11841-4CDD-48CB-B943-F22129269445}" srcOrd="0" destOrd="0" presId="urn:microsoft.com/office/officeart/2005/8/layout/orgChart1"/>
    <dgm:cxn modelId="{05EFF6BB-CEAD-494E-9104-DA7F56E97EB1}" srcId="{934A7505-8876-4337-A84D-A63D9A372520}" destId="{8AFFA4CC-CFAB-4387-B2CE-2BEF88203FF0}" srcOrd="2" destOrd="0" parTransId="{AE514E4C-FED7-4222-9ED7-5205020187F9}" sibTransId="{DDD9E91E-53A5-4A84-A124-C9422975662F}"/>
    <dgm:cxn modelId="{C6324416-2155-40F8-B1CA-86FC4CD2EA13}" type="presParOf" srcId="{437DFEDD-A18A-4B55-B8FE-2238AF64F0FC}" destId="{44E5BE78-A95B-4488-98EA-61425F5278F0}" srcOrd="0" destOrd="0" presId="urn:microsoft.com/office/officeart/2005/8/layout/orgChart1"/>
    <dgm:cxn modelId="{0BDA93BC-E400-49CA-917F-8E0789206CD5}" type="presParOf" srcId="{44E5BE78-A95B-4488-98EA-61425F5278F0}" destId="{55646C9D-D507-42F0-BC3C-603346C56333}" srcOrd="0" destOrd="0" presId="urn:microsoft.com/office/officeart/2005/8/layout/orgChart1"/>
    <dgm:cxn modelId="{0B2A08A5-150F-4EA7-9A72-0644C0480872}" type="presParOf" srcId="{55646C9D-D507-42F0-BC3C-603346C56333}" destId="{12111B43-D0E1-4607-9E29-9EC7753AACD2}" srcOrd="0" destOrd="0" presId="urn:microsoft.com/office/officeart/2005/8/layout/orgChart1"/>
    <dgm:cxn modelId="{905F9BEE-B92E-4DCE-9A85-4653633BD257}" type="presParOf" srcId="{55646C9D-D507-42F0-BC3C-603346C56333}" destId="{F60E7F5A-C1A7-4E4C-B73A-0071370FFE2F}" srcOrd="1" destOrd="0" presId="urn:microsoft.com/office/officeart/2005/8/layout/orgChart1"/>
    <dgm:cxn modelId="{36B810C9-BFBF-433E-9D18-FC3ACD8E613D}" type="presParOf" srcId="{44E5BE78-A95B-4488-98EA-61425F5278F0}" destId="{32ACEF44-4257-4D35-8308-6D648429AB42}" srcOrd="1" destOrd="0" presId="urn:microsoft.com/office/officeart/2005/8/layout/orgChart1"/>
    <dgm:cxn modelId="{DB691D65-7421-48B0-8BB1-2206CE97865A}" type="presParOf" srcId="{32ACEF44-4257-4D35-8308-6D648429AB42}" destId="{BDE11841-4CDD-48CB-B943-F22129269445}" srcOrd="0" destOrd="0" presId="urn:microsoft.com/office/officeart/2005/8/layout/orgChart1"/>
    <dgm:cxn modelId="{46DBAA70-0B00-40FF-B284-C54677071140}" type="presParOf" srcId="{32ACEF44-4257-4D35-8308-6D648429AB42}" destId="{588B9A4E-B70D-47A6-8EE0-0975AB34A88E}" srcOrd="1" destOrd="0" presId="urn:microsoft.com/office/officeart/2005/8/layout/orgChart1"/>
    <dgm:cxn modelId="{F690B626-BDFF-433F-A49E-EA8FF04BC4F8}" type="presParOf" srcId="{588B9A4E-B70D-47A6-8EE0-0975AB34A88E}" destId="{6A203BC2-D79B-4AF2-BED0-9BDEDDD13C90}" srcOrd="0" destOrd="0" presId="urn:microsoft.com/office/officeart/2005/8/layout/orgChart1"/>
    <dgm:cxn modelId="{2457D425-5614-47A1-AA31-8F12C2BC6222}" type="presParOf" srcId="{6A203BC2-D79B-4AF2-BED0-9BDEDDD13C90}" destId="{5E094E7B-FF01-479B-960B-59539144F8BE}" srcOrd="0" destOrd="0" presId="urn:microsoft.com/office/officeart/2005/8/layout/orgChart1"/>
    <dgm:cxn modelId="{5A6BEFF7-D13C-46B4-9836-44759EF197C3}" type="presParOf" srcId="{6A203BC2-D79B-4AF2-BED0-9BDEDDD13C90}" destId="{7ACCEB49-8C2B-4B88-9978-EE59F9C07B55}" srcOrd="1" destOrd="0" presId="urn:microsoft.com/office/officeart/2005/8/layout/orgChart1"/>
    <dgm:cxn modelId="{16B297E5-B37D-4206-86AA-81CA297243B4}" type="presParOf" srcId="{588B9A4E-B70D-47A6-8EE0-0975AB34A88E}" destId="{4218BE58-9D23-4B12-9F84-AB034A142557}" srcOrd="1" destOrd="0" presId="urn:microsoft.com/office/officeart/2005/8/layout/orgChart1"/>
    <dgm:cxn modelId="{1DF47695-61B5-489F-B067-6CD984428578}" type="presParOf" srcId="{588B9A4E-B70D-47A6-8EE0-0975AB34A88E}" destId="{D0BA9B1F-16C2-48FF-840D-606D56DF1E4A}" srcOrd="2" destOrd="0" presId="urn:microsoft.com/office/officeart/2005/8/layout/orgChart1"/>
    <dgm:cxn modelId="{8ADE14FB-10BA-44F4-8AD3-8B31EDF1ADB2}" type="presParOf" srcId="{32ACEF44-4257-4D35-8308-6D648429AB42}" destId="{6105BDC2-DA03-4452-A396-07476032248B}" srcOrd="2" destOrd="0" presId="urn:microsoft.com/office/officeart/2005/8/layout/orgChart1"/>
    <dgm:cxn modelId="{2F152976-775C-4409-9DFF-E98FF7D1766D}" type="presParOf" srcId="{32ACEF44-4257-4D35-8308-6D648429AB42}" destId="{796EF453-3375-465C-A98B-7D77BDB9B8C5}" srcOrd="3" destOrd="0" presId="urn:microsoft.com/office/officeart/2005/8/layout/orgChart1"/>
    <dgm:cxn modelId="{441A0FB0-0144-49BC-A459-DFB8A71B4E0B}" type="presParOf" srcId="{796EF453-3375-465C-A98B-7D77BDB9B8C5}" destId="{7D5E7192-7E84-4226-8322-A0FDB1FD8517}" srcOrd="0" destOrd="0" presId="urn:microsoft.com/office/officeart/2005/8/layout/orgChart1"/>
    <dgm:cxn modelId="{CE17D3BB-ECA9-4BBF-80C8-BB55E34EC5CB}" type="presParOf" srcId="{7D5E7192-7E84-4226-8322-A0FDB1FD8517}" destId="{B51E98AF-BB4A-4C53-853E-914396555028}" srcOrd="0" destOrd="0" presId="urn:microsoft.com/office/officeart/2005/8/layout/orgChart1"/>
    <dgm:cxn modelId="{97693756-D122-4E4F-9302-4454F5AFF1D6}" type="presParOf" srcId="{7D5E7192-7E84-4226-8322-A0FDB1FD8517}" destId="{A2693588-93DA-48B7-A36E-BE8C03CB6866}" srcOrd="1" destOrd="0" presId="urn:microsoft.com/office/officeart/2005/8/layout/orgChart1"/>
    <dgm:cxn modelId="{7B893E1F-E6B1-4235-8E17-C74042BA42E7}" type="presParOf" srcId="{796EF453-3375-465C-A98B-7D77BDB9B8C5}" destId="{03BAE580-A386-4450-95D4-EFC035B9C0AC}" srcOrd="1" destOrd="0" presId="urn:microsoft.com/office/officeart/2005/8/layout/orgChart1"/>
    <dgm:cxn modelId="{678C21C9-7F56-42CD-8018-80C8A3482544}" type="presParOf" srcId="{796EF453-3375-465C-A98B-7D77BDB9B8C5}" destId="{2F96D42E-7E16-476B-B45D-A28C7C79D368}" srcOrd="2" destOrd="0" presId="urn:microsoft.com/office/officeart/2005/8/layout/orgChart1"/>
    <dgm:cxn modelId="{34594FA9-EB4B-4B07-93EC-6071E2C64F2B}" type="presParOf" srcId="{32ACEF44-4257-4D35-8308-6D648429AB42}" destId="{D1BB7160-1F8D-4F23-910D-7CDA30736B44}" srcOrd="4" destOrd="0" presId="urn:microsoft.com/office/officeart/2005/8/layout/orgChart1"/>
    <dgm:cxn modelId="{49AB0A22-64DD-4F47-BFD8-9EC0A145508E}" type="presParOf" srcId="{32ACEF44-4257-4D35-8308-6D648429AB42}" destId="{AC85BC9F-1465-4845-806D-2E6DAF533DED}" srcOrd="5" destOrd="0" presId="urn:microsoft.com/office/officeart/2005/8/layout/orgChart1"/>
    <dgm:cxn modelId="{98244F69-8BFB-4AAA-BD09-13819876FBEC}" type="presParOf" srcId="{AC85BC9F-1465-4845-806D-2E6DAF533DED}" destId="{DFCFCC53-E4FB-4510-9FA6-14C92509E753}" srcOrd="0" destOrd="0" presId="urn:microsoft.com/office/officeart/2005/8/layout/orgChart1"/>
    <dgm:cxn modelId="{71E259C5-C1AD-460A-AC75-06A70D2DD3F4}" type="presParOf" srcId="{DFCFCC53-E4FB-4510-9FA6-14C92509E753}" destId="{2A69B724-7E07-4835-A8C0-DFA77CB78C8E}" srcOrd="0" destOrd="0" presId="urn:microsoft.com/office/officeart/2005/8/layout/orgChart1"/>
    <dgm:cxn modelId="{DAFB002B-8B4F-4F68-AE0D-460D634F6275}" type="presParOf" srcId="{DFCFCC53-E4FB-4510-9FA6-14C92509E753}" destId="{E0C62565-A234-46A9-80CC-211F2D60A04E}" srcOrd="1" destOrd="0" presId="urn:microsoft.com/office/officeart/2005/8/layout/orgChart1"/>
    <dgm:cxn modelId="{5B2E59F9-2677-42BD-8F37-F8D407F5DF83}" type="presParOf" srcId="{AC85BC9F-1465-4845-806D-2E6DAF533DED}" destId="{B20EF101-B739-4DC5-898E-924EDD2B8670}" srcOrd="1" destOrd="0" presId="urn:microsoft.com/office/officeart/2005/8/layout/orgChart1"/>
    <dgm:cxn modelId="{C86B5C83-2633-4346-94E1-B74B6EAB05D0}" type="presParOf" srcId="{AC85BC9F-1465-4845-806D-2E6DAF533DED}" destId="{95FBCBC8-CC02-415B-92E5-37498E45856F}" srcOrd="2" destOrd="0" presId="urn:microsoft.com/office/officeart/2005/8/layout/orgChart1"/>
    <dgm:cxn modelId="{D1B69FB2-A065-45DE-8191-2DB767C60601}" type="presParOf" srcId="{44E5BE78-A95B-4488-98EA-61425F5278F0}" destId="{E7594B71-CDC7-4870-9229-C64C08F2D8F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BB7160-1F8D-4F23-910D-7CDA30736B44}">
      <dsp:nvSpPr>
        <dsp:cNvPr id="0" name=""/>
        <dsp:cNvSpPr/>
      </dsp:nvSpPr>
      <dsp:spPr>
        <a:xfrm>
          <a:off x="5376862" y="1556900"/>
          <a:ext cx="3764460" cy="653336"/>
        </a:xfrm>
        <a:custGeom>
          <a:avLst/>
          <a:gdLst/>
          <a:ahLst/>
          <a:cxnLst/>
          <a:rect l="0" t="0" r="0" b="0"/>
          <a:pathLst>
            <a:path>
              <a:moveTo>
                <a:pt x="0" y="0"/>
              </a:moveTo>
              <a:lnTo>
                <a:pt x="0" y="326668"/>
              </a:lnTo>
              <a:lnTo>
                <a:pt x="3764460" y="326668"/>
              </a:lnTo>
              <a:lnTo>
                <a:pt x="3764460" y="653336"/>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105BDC2-DA03-4452-A396-07476032248B}">
      <dsp:nvSpPr>
        <dsp:cNvPr id="0" name=""/>
        <dsp:cNvSpPr/>
      </dsp:nvSpPr>
      <dsp:spPr>
        <a:xfrm>
          <a:off x="5331142" y="1556900"/>
          <a:ext cx="91440" cy="653336"/>
        </a:xfrm>
        <a:custGeom>
          <a:avLst/>
          <a:gdLst/>
          <a:ahLst/>
          <a:cxnLst/>
          <a:rect l="0" t="0" r="0" b="0"/>
          <a:pathLst>
            <a:path>
              <a:moveTo>
                <a:pt x="45720" y="0"/>
              </a:moveTo>
              <a:lnTo>
                <a:pt x="45720" y="653336"/>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E11841-4CDD-48CB-B943-F22129269445}">
      <dsp:nvSpPr>
        <dsp:cNvPr id="0" name=""/>
        <dsp:cNvSpPr/>
      </dsp:nvSpPr>
      <dsp:spPr>
        <a:xfrm>
          <a:off x="1612402" y="1556900"/>
          <a:ext cx="3764460" cy="653336"/>
        </a:xfrm>
        <a:custGeom>
          <a:avLst/>
          <a:gdLst/>
          <a:ahLst/>
          <a:cxnLst/>
          <a:rect l="0" t="0" r="0" b="0"/>
          <a:pathLst>
            <a:path>
              <a:moveTo>
                <a:pt x="3764460" y="0"/>
              </a:moveTo>
              <a:lnTo>
                <a:pt x="3764460" y="326668"/>
              </a:lnTo>
              <a:lnTo>
                <a:pt x="0" y="326668"/>
              </a:lnTo>
              <a:lnTo>
                <a:pt x="0" y="653336"/>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2111B43-D0E1-4607-9E29-9EC7753AACD2}">
      <dsp:nvSpPr>
        <dsp:cNvPr id="0" name=""/>
        <dsp:cNvSpPr/>
      </dsp:nvSpPr>
      <dsp:spPr>
        <a:xfrm>
          <a:off x="3821300" y="1338"/>
          <a:ext cx="3111124" cy="155556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US" sz="3700" kern="1200" dirty="0" smtClean="0"/>
            <a:t>Method of Communication</a:t>
          </a:r>
          <a:endParaRPr lang="en-US" sz="3700" kern="1200" dirty="0"/>
        </a:p>
      </dsp:txBody>
      <dsp:txXfrm>
        <a:off x="3821300" y="1338"/>
        <a:ext cx="3111124" cy="1555562"/>
      </dsp:txXfrm>
    </dsp:sp>
    <dsp:sp modelId="{5E094E7B-FF01-479B-960B-59539144F8BE}">
      <dsp:nvSpPr>
        <dsp:cNvPr id="0" name=""/>
        <dsp:cNvSpPr/>
      </dsp:nvSpPr>
      <dsp:spPr>
        <a:xfrm>
          <a:off x="56840" y="2210236"/>
          <a:ext cx="3111124" cy="155556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US" sz="3700" kern="1200" dirty="0" smtClean="0"/>
            <a:t>Verbal Communication</a:t>
          </a:r>
          <a:endParaRPr lang="en-US" sz="3700" kern="1200" dirty="0"/>
        </a:p>
      </dsp:txBody>
      <dsp:txXfrm>
        <a:off x="56840" y="2210236"/>
        <a:ext cx="3111124" cy="1555562"/>
      </dsp:txXfrm>
    </dsp:sp>
    <dsp:sp modelId="{B51E98AF-BB4A-4C53-853E-914396555028}">
      <dsp:nvSpPr>
        <dsp:cNvPr id="0" name=""/>
        <dsp:cNvSpPr/>
      </dsp:nvSpPr>
      <dsp:spPr>
        <a:xfrm>
          <a:off x="3821300" y="2210236"/>
          <a:ext cx="3111124" cy="155556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US" sz="3700" kern="1200" dirty="0" smtClean="0"/>
            <a:t>Written Communication</a:t>
          </a:r>
          <a:endParaRPr lang="en-US" sz="3700" kern="1200" dirty="0"/>
        </a:p>
      </dsp:txBody>
      <dsp:txXfrm>
        <a:off x="3821300" y="2210236"/>
        <a:ext cx="3111124" cy="1555562"/>
      </dsp:txXfrm>
    </dsp:sp>
    <dsp:sp modelId="{2A69B724-7E07-4835-A8C0-DFA77CB78C8E}">
      <dsp:nvSpPr>
        <dsp:cNvPr id="0" name=""/>
        <dsp:cNvSpPr/>
      </dsp:nvSpPr>
      <dsp:spPr>
        <a:xfrm>
          <a:off x="7585760" y="2210236"/>
          <a:ext cx="3111124" cy="155556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US" sz="3700" kern="1200" dirty="0" smtClean="0"/>
            <a:t>Non Verbal Communication</a:t>
          </a:r>
          <a:endParaRPr lang="en-US" sz="3700" kern="1200" dirty="0"/>
        </a:p>
      </dsp:txBody>
      <dsp:txXfrm>
        <a:off x="7585760" y="2210236"/>
        <a:ext cx="3111124" cy="1555562"/>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1FF9A23F-4E34-4775-97F2-47E0CFECF3E4}" type="datetimeFigureOut">
              <a:rPr lang="en-IN" smtClean="0"/>
              <a:t>01-02-2022</a:t>
            </a:fld>
            <a:endParaRPr lang="en-IN"/>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IN"/>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87010CA8-8255-4EDF-855B-B6A5296938DF}" type="slidenum">
              <a:rPr lang="en-IN" smtClean="0"/>
              <a:t>‹#›</a:t>
            </a:fld>
            <a:endParaRPr lang="en-IN"/>
          </a:p>
        </p:txBody>
      </p:sp>
    </p:spTree>
    <p:extLst>
      <p:ext uri="{BB962C8B-B14F-4D97-AF65-F5344CB8AC3E}">
        <p14:creationId xmlns:p14="http://schemas.microsoft.com/office/powerpoint/2010/main" val="2873108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F9A23F-4E34-4775-97F2-47E0CFECF3E4}" type="datetimeFigureOut">
              <a:rPr lang="en-IN" smtClean="0"/>
              <a:t>01-02-2022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7010CA8-8255-4EDF-855B-B6A5296938DF}" type="slidenum">
              <a:rPr lang="en-IN" smtClean="0"/>
              <a:t>‹#›</a:t>
            </a:fld>
            <a:endParaRPr lang="en-IN"/>
          </a:p>
        </p:txBody>
      </p:sp>
    </p:spTree>
    <p:extLst>
      <p:ext uri="{BB962C8B-B14F-4D97-AF65-F5344CB8AC3E}">
        <p14:creationId xmlns:p14="http://schemas.microsoft.com/office/powerpoint/2010/main" val="724671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FF9A23F-4E34-4775-97F2-47E0CFECF3E4}" type="datetimeFigureOut">
              <a:rPr lang="en-IN" smtClean="0"/>
              <a:t>01-02-2022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7010CA8-8255-4EDF-855B-B6A5296938DF}" type="slidenum">
              <a:rPr lang="en-IN" smtClean="0"/>
              <a:t>‹#›</a:t>
            </a:fld>
            <a:endParaRPr lang="en-IN"/>
          </a:p>
        </p:txBody>
      </p:sp>
    </p:spTree>
    <p:extLst>
      <p:ext uri="{BB962C8B-B14F-4D97-AF65-F5344CB8AC3E}">
        <p14:creationId xmlns:p14="http://schemas.microsoft.com/office/powerpoint/2010/main" val="1373893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FF9A23F-4E34-4775-97F2-47E0CFECF3E4}" type="datetimeFigureOut">
              <a:rPr lang="en-IN" smtClean="0"/>
              <a:t>01-02-2022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7010CA8-8255-4EDF-855B-B6A5296938DF}" type="slidenum">
              <a:rPr lang="en-IN" smtClean="0"/>
              <a:t>‹#›</a:t>
            </a:fld>
            <a:endParaRPr lang="en-IN"/>
          </a:p>
        </p:txBody>
      </p:sp>
    </p:spTree>
    <p:extLst>
      <p:ext uri="{BB962C8B-B14F-4D97-AF65-F5344CB8AC3E}">
        <p14:creationId xmlns:p14="http://schemas.microsoft.com/office/powerpoint/2010/main" val="1983048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FF9A23F-4E34-4775-97F2-47E0CFECF3E4}" type="datetimeFigureOut">
              <a:rPr lang="en-IN" smtClean="0"/>
              <a:t>01-02-2022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7010CA8-8255-4EDF-855B-B6A5296938DF}" type="slidenum">
              <a:rPr lang="en-IN" smtClean="0"/>
              <a:t>‹#›</a:t>
            </a:fld>
            <a:endParaRPr lang="en-IN"/>
          </a:p>
        </p:txBody>
      </p:sp>
    </p:spTree>
    <p:extLst>
      <p:ext uri="{BB962C8B-B14F-4D97-AF65-F5344CB8AC3E}">
        <p14:creationId xmlns:p14="http://schemas.microsoft.com/office/powerpoint/2010/main" val="20721964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FF9A23F-4E34-4775-97F2-47E0CFECF3E4}" type="datetimeFigureOut">
              <a:rPr lang="en-IN" smtClean="0"/>
              <a:t>01-02-2022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7010CA8-8255-4EDF-855B-B6A5296938DF}" type="slidenum">
              <a:rPr lang="en-IN" smtClean="0"/>
              <a:t>‹#›</a:t>
            </a:fld>
            <a:endParaRPr lang="en-IN"/>
          </a:p>
        </p:txBody>
      </p:sp>
    </p:spTree>
    <p:extLst>
      <p:ext uri="{BB962C8B-B14F-4D97-AF65-F5344CB8AC3E}">
        <p14:creationId xmlns:p14="http://schemas.microsoft.com/office/powerpoint/2010/main" val="4225744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F9A23F-4E34-4775-97F2-47E0CFECF3E4}" type="datetimeFigureOut">
              <a:rPr lang="en-IN" smtClean="0"/>
              <a:t>01-02-2022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7010CA8-8255-4EDF-855B-B6A5296938DF}" type="slidenum">
              <a:rPr lang="en-IN" smtClean="0"/>
              <a:t>‹#›</a:t>
            </a:fld>
            <a:endParaRPr lang="en-IN"/>
          </a:p>
        </p:txBody>
      </p:sp>
    </p:spTree>
    <p:extLst>
      <p:ext uri="{BB962C8B-B14F-4D97-AF65-F5344CB8AC3E}">
        <p14:creationId xmlns:p14="http://schemas.microsoft.com/office/powerpoint/2010/main" val="334127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Edit Master text styles</a:t>
            </a:r>
          </a:p>
        </p:txBody>
      </p:sp>
      <p:sp>
        <p:nvSpPr>
          <p:cNvPr id="5" name="Date Placeholder 4"/>
          <p:cNvSpPr>
            <a:spLocks noGrp="1"/>
          </p:cNvSpPr>
          <p:nvPr>
            <p:ph type="dt" sz="half" idx="10"/>
          </p:nvPr>
        </p:nvSpPr>
        <p:spPr/>
        <p:txBody>
          <a:bodyPr/>
          <a:lstStyle/>
          <a:p>
            <a:fld id="{1FF9A23F-4E34-4775-97F2-47E0CFECF3E4}" type="datetimeFigureOut">
              <a:rPr lang="en-IN" smtClean="0"/>
              <a:t>01-02-2022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87010CA8-8255-4EDF-855B-B6A5296938DF}" type="slidenum">
              <a:rPr lang="en-IN" smtClean="0"/>
              <a:t>‹#›</a:t>
            </a:fld>
            <a:endParaRPr lang="en-IN"/>
          </a:p>
        </p:txBody>
      </p:sp>
    </p:spTree>
    <p:extLst>
      <p:ext uri="{BB962C8B-B14F-4D97-AF65-F5344CB8AC3E}">
        <p14:creationId xmlns:p14="http://schemas.microsoft.com/office/powerpoint/2010/main" val="35489770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1FF9A23F-4E34-4775-97F2-47E0CFECF3E4}" type="datetimeFigureOut">
              <a:rPr lang="en-IN" smtClean="0"/>
              <a:t>01-02-2022</a:t>
            </a:fld>
            <a:endParaRPr lang="en-IN"/>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IN"/>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87010CA8-8255-4EDF-855B-B6A5296938DF}" type="slidenum">
              <a:rPr lang="en-IN" smtClean="0"/>
              <a:t>‹#›</a:t>
            </a:fld>
            <a:endParaRPr lang="en-IN"/>
          </a:p>
        </p:txBody>
      </p:sp>
    </p:spTree>
    <p:extLst>
      <p:ext uri="{BB962C8B-B14F-4D97-AF65-F5344CB8AC3E}">
        <p14:creationId xmlns:p14="http://schemas.microsoft.com/office/powerpoint/2010/main" val="3319335481"/>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F9A23F-4E34-4775-97F2-47E0CFECF3E4}" type="datetimeFigureOut">
              <a:rPr lang="en-IN" smtClean="0"/>
              <a:t>01-02-2022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7010CA8-8255-4EDF-855B-B6A5296938DF}" type="slidenum">
              <a:rPr lang="en-IN" smtClean="0"/>
              <a:t>‹#›</a:t>
            </a:fld>
            <a:endParaRPr lang="en-IN"/>
          </a:p>
        </p:txBody>
      </p:sp>
    </p:spTree>
    <p:extLst>
      <p:ext uri="{BB962C8B-B14F-4D97-AF65-F5344CB8AC3E}">
        <p14:creationId xmlns:p14="http://schemas.microsoft.com/office/powerpoint/2010/main" val="3489904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F9A23F-4E34-4775-97F2-47E0CFECF3E4}" type="datetimeFigureOut">
              <a:rPr lang="en-IN" smtClean="0"/>
              <a:t>01-02-2022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7010CA8-8255-4EDF-855B-B6A5296938DF}" type="slidenum">
              <a:rPr lang="en-IN" smtClean="0"/>
              <a:t>‹#›</a:t>
            </a:fld>
            <a:endParaRPr lang="en-IN"/>
          </a:p>
        </p:txBody>
      </p:sp>
    </p:spTree>
    <p:extLst>
      <p:ext uri="{BB962C8B-B14F-4D97-AF65-F5344CB8AC3E}">
        <p14:creationId xmlns:p14="http://schemas.microsoft.com/office/powerpoint/2010/main" val="1373233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1FF9A23F-4E34-4775-97F2-47E0CFECF3E4}" type="datetimeFigureOut">
              <a:rPr lang="en-IN" smtClean="0"/>
              <a:t>01-02-2022</a:t>
            </a:fld>
            <a:endParaRPr lang="en-IN"/>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IN"/>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87010CA8-8255-4EDF-855B-B6A5296938DF}" type="slidenum">
              <a:rPr lang="en-IN" smtClean="0"/>
              <a:t>‹#›</a:t>
            </a:fld>
            <a:endParaRPr lang="en-IN"/>
          </a:p>
        </p:txBody>
      </p:sp>
    </p:spTree>
    <p:extLst>
      <p:ext uri="{BB962C8B-B14F-4D97-AF65-F5344CB8AC3E}">
        <p14:creationId xmlns:p14="http://schemas.microsoft.com/office/powerpoint/2010/main" val="35060246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3504" y="1731817"/>
            <a:ext cx="10327732" cy="2391449"/>
          </a:xfrm>
        </p:spPr>
        <p:txBody>
          <a:bodyPr/>
          <a:lstStyle/>
          <a:p>
            <a:pPr algn="ctr"/>
            <a:r>
              <a:rPr lang="en-IN" sz="5400" b="1" dirty="0" smtClean="0"/>
              <a:t>BUSINESS COMMUNICATION – I</a:t>
            </a:r>
            <a:br>
              <a:rPr lang="en-IN" sz="5400" b="1" dirty="0" smtClean="0"/>
            </a:br>
            <a:r>
              <a:rPr lang="en-IN" sz="5400" b="1" dirty="0" smtClean="0"/>
              <a:t/>
            </a:r>
            <a:br>
              <a:rPr lang="en-IN" sz="5400" b="1" dirty="0" smtClean="0"/>
            </a:br>
            <a:r>
              <a:rPr lang="en-IN" sz="5400" b="1" dirty="0" smtClean="0"/>
              <a:t>Chapter - 3 </a:t>
            </a:r>
            <a:br>
              <a:rPr lang="en-IN" sz="5400" b="1" dirty="0" smtClean="0"/>
            </a:br>
            <a:r>
              <a:rPr lang="en-IN" sz="5400" b="1" dirty="0" smtClean="0"/>
              <a:t>Method </a:t>
            </a:r>
            <a:r>
              <a:rPr lang="en-IN" sz="5400" b="1" dirty="0" smtClean="0"/>
              <a:t>and Modes of Communication</a:t>
            </a:r>
            <a:endParaRPr lang="en-IN" sz="5400" b="1" dirty="0"/>
          </a:p>
        </p:txBody>
      </p:sp>
      <p:sp>
        <p:nvSpPr>
          <p:cNvPr id="3" name="Subtitle 2"/>
          <p:cNvSpPr>
            <a:spLocks noGrp="1"/>
          </p:cNvSpPr>
          <p:nvPr>
            <p:ph type="subTitle" idx="1"/>
          </p:nvPr>
        </p:nvSpPr>
        <p:spPr>
          <a:xfrm>
            <a:off x="8481476" y="6340476"/>
            <a:ext cx="3918343" cy="517524"/>
          </a:xfrm>
        </p:spPr>
        <p:txBody>
          <a:bodyPr/>
          <a:lstStyle/>
          <a:p>
            <a:r>
              <a:rPr lang="en-IN" dirty="0" err="1" smtClean="0"/>
              <a:t>Prof.</a:t>
            </a:r>
            <a:r>
              <a:rPr lang="en-IN" dirty="0" smtClean="0"/>
              <a:t> </a:t>
            </a:r>
            <a:r>
              <a:rPr lang="en-IN" dirty="0" err="1" smtClean="0"/>
              <a:t>Muskan</a:t>
            </a:r>
            <a:r>
              <a:rPr lang="en-IN" dirty="0" smtClean="0"/>
              <a:t> </a:t>
            </a:r>
            <a:r>
              <a:rPr lang="en-IN" dirty="0" err="1" smtClean="0"/>
              <a:t>Jeswani</a:t>
            </a:r>
            <a:endParaRPr lang="en-IN" dirty="0"/>
          </a:p>
        </p:txBody>
      </p:sp>
    </p:spTree>
    <p:extLst>
      <p:ext uri="{BB962C8B-B14F-4D97-AF65-F5344CB8AC3E}">
        <p14:creationId xmlns:p14="http://schemas.microsoft.com/office/powerpoint/2010/main" val="8973752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Methods of Communication</a:t>
            </a:r>
            <a:endParaRPr lang="en-IN"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67710454"/>
              </p:ext>
            </p:extLst>
          </p:nvPr>
        </p:nvGraphicFramePr>
        <p:xfrm>
          <a:off x="676275" y="2011363"/>
          <a:ext cx="10753725" cy="37671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4182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4" name="Picture 3"/>
          <p:cNvPicPr>
            <a:picLocks noChangeAspect="1"/>
          </p:cNvPicPr>
          <p:nvPr/>
        </p:nvPicPr>
        <p:blipFill rotWithShape="1">
          <a:blip r:embed="rId2"/>
          <a:srcRect l="19227" t="26042" r="20611" b="24905"/>
          <a:stretch/>
        </p:blipFill>
        <p:spPr>
          <a:xfrm>
            <a:off x="641321" y="1011382"/>
            <a:ext cx="10788678" cy="4945605"/>
          </a:xfrm>
          <a:prstGeom prst="rect">
            <a:avLst/>
          </a:prstGeom>
        </p:spPr>
      </p:pic>
    </p:spTree>
    <p:extLst>
      <p:ext uri="{BB962C8B-B14F-4D97-AF65-F5344CB8AC3E}">
        <p14:creationId xmlns:p14="http://schemas.microsoft.com/office/powerpoint/2010/main" val="501604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5929" y="2258292"/>
            <a:ext cx="7442108" cy="1482435"/>
          </a:xfrm>
        </p:spPr>
        <p:txBody>
          <a:bodyPr>
            <a:normAutofit/>
          </a:bodyPr>
          <a:lstStyle/>
          <a:p>
            <a:r>
              <a:rPr lang="en-US" dirty="0" err="1"/>
              <a:t>i</a:t>
            </a:r>
            <a:r>
              <a:rPr lang="en-US" dirty="0"/>
              <a:t>). Verbal Communication: Verbal Communication uses language to communicate messages. Language uses spoken and written words; therefore verbal communication includes oral and written communication. </a:t>
            </a:r>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1176" y="1680836"/>
            <a:ext cx="3349770" cy="2371186"/>
          </a:xfrm>
          <a:prstGeom prst="rect">
            <a:avLst/>
          </a:prstGeom>
        </p:spPr>
      </p:pic>
    </p:spTree>
    <p:extLst>
      <p:ext uri="{BB962C8B-B14F-4D97-AF65-F5344CB8AC3E}">
        <p14:creationId xmlns:p14="http://schemas.microsoft.com/office/powerpoint/2010/main" val="486666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9121" y="754082"/>
            <a:ext cx="11168980" cy="5355312"/>
          </a:xfrm>
          <a:prstGeom prst="rect">
            <a:avLst/>
          </a:prstGeom>
          <a:noFill/>
        </p:spPr>
        <p:txBody>
          <a:bodyPr wrap="square" rtlCol="0">
            <a:spAutoFit/>
          </a:bodyPr>
          <a:lstStyle/>
          <a:p>
            <a:pPr marL="342900" indent="-342900">
              <a:buAutoNum type="alphaUcPeriod"/>
            </a:pPr>
            <a:r>
              <a:rPr lang="en-US" dirty="0" smtClean="0"/>
              <a:t>Oral communication: Oral communication is communication by means of the spoken word. It can take place as a face-to face meeting or over the telephone. It could be a personal and informal communication, or a formal interview, business meeting, a conference or a speech before an audience. </a:t>
            </a:r>
          </a:p>
          <a:p>
            <a:endParaRPr lang="en-US" dirty="0"/>
          </a:p>
          <a:p>
            <a:endParaRPr lang="en-US" dirty="0"/>
          </a:p>
          <a:p>
            <a:r>
              <a:rPr lang="en-US" dirty="0" smtClean="0"/>
              <a:t>B. Principles of effective oral communication: Oral communication is a very effective and powerful medium. Effective oral communication depends on the speaker following certain principles. These principles are as follows : </a:t>
            </a:r>
          </a:p>
          <a:p>
            <a:pPr marL="285750" indent="-285750">
              <a:buFont typeface="Arial" panose="020B0604020202020204" pitchFamily="34" charset="0"/>
              <a:buChar char="•"/>
            </a:pPr>
            <a:r>
              <a:rPr lang="en-US" dirty="0" smtClean="0"/>
              <a:t> Know your objective: You must know what you want your message to do – you may need to inform, to entertain, to convince, to express an opinion, or to explain. </a:t>
            </a:r>
          </a:p>
          <a:p>
            <a:pPr marL="285750" indent="-285750">
              <a:buFont typeface="Arial" panose="020B0604020202020204" pitchFamily="34" charset="0"/>
              <a:buChar char="•"/>
            </a:pPr>
            <a:r>
              <a:rPr lang="en-US" dirty="0" smtClean="0"/>
              <a:t> Know your audience: Consider carefully the nature of your audience – their age, level of understanding, their occupations and their level of interest in your message. </a:t>
            </a:r>
          </a:p>
          <a:p>
            <a:pPr marL="285750" indent="-285750">
              <a:buFont typeface="Arial" panose="020B0604020202020204" pitchFamily="34" charset="0"/>
              <a:buChar char="•"/>
            </a:pPr>
            <a:r>
              <a:rPr lang="en-US" dirty="0" smtClean="0"/>
              <a:t> Know your subject: Prepare your message thoroughly. See that you know your main ideas and key points. You must also know your facts and figures. </a:t>
            </a:r>
          </a:p>
          <a:p>
            <a:pPr marL="285750" indent="-285750">
              <a:buFont typeface="Arial" panose="020B0604020202020204" pitchFamily="34" charset="0"/>
              <a:buChar char="•"/>
            </a:pPr>
            <a:r>
              <a:rPr lang="en-US" dirty="0" smtClean="0"/>
              <a:t> Know (how to use) your voice: A good speaker uses his voice to maximum advantage. Attention must be paid to volume, pitch, speed of speaking and correct pronunciation of words. Your voice must be clear, pleasing; and varied in volume, pitch and speed, to be interesting. Good delivery depends on using your voice well. </a:t>
            </a:r>
          </a:p>
          <a:p>
            <a:pPr marL="285750" indent="-285750">
              <a:buFont typeface="Arial" panose="020B0604020202020204" pitchFamily="34" charset="0"/>
              <a:buChar char="•"/>
            </a:pPr>
            <a:r>
              <a:rPr lang="en-US" dirty="0" smtClean="0"/>
              <a:t> Know when to stop: The length of the oral message has a lot to do with its success. The message must aim for just the right length, neither too short nor too long. All points must be covered and yet there should be no repetitions or unnecessary elaboration. </a:t>
            </a:r>
            <a:endParaRPr lang="en-IN" dirty="0"/>
          </a:p>
        </p:txBody>
      </p:sp>
    </p:spTree>
    <p:extLst>
      <p:ext uri="{BB962C8B-B14F-4D97-AF65-F5344CB8AC3E}">
        <p14:creationId xmlns:p14="http://schemas.microsoft.com/office/powerpoint/2010/main" val="30512634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6656" y="581891"/>
            <a:ext cx="11030435" cy="6151418"/>
          </a:xfrm>
        </p:spPr>
        <p:txBody>
          <a:bodyPr>
            <a:normAutofit fontScale="62500" lnSpcReduction="20000"/>
          </a:bodyPr>
          <a:lstStyle/>
          <a:p>
            <a:pPr>
              <a:lnSpc>
                <a:spcPct val="170000"/>
              </a:lnSpc>
            </a:pPr>
            <a:r>
              <a:rPr lang="en-US" b="1" u="sng" dirty="0"/>
              <a:t>C. Written Communication: </a:t>
            </a:r>
            <a:r>
              <a:rPr lang="en-US" dirty="0"/>
              <a:t>Written communication is the expression of language by means of visible signs. Despite the far wider use of oral communication, modern </a:t>
            </a:r>
            <a:r>
              <a:rPr lang="en-US" dirty="0" smtClean="0"/>
              <a:t>civilization </a:t>
            </a:r>
            <a:r>
              <a:rPr lang="en-US" dirty="0"/>
              <a:t>cannot function without the written form. Business </a:t>
            </a:r>
            <a:r>
              <a:rPr lang="en-US" dirty="0" err="1"/>
              <a:t>organisations</a:t>
            </a:r>
            <a:r>
              <a:rPr lang="en-US" dirty="0"/>
              <a:t> need it to run their systems efficiently and effectively. It should be noted that written communication is not merely oral communication written down. It has its own dynamics. Its importance is mainly in </a:t>
            </a:r>
            <a:r>
              <a:rPr lang="en-US" dirty="0" err="1"/>
              <a:t>organising</a:t>
            </a:r>
            <a:r>
              <a:rPr lang="en-US" dirty="0"/>
              <a:t> and documenting knowledge. </a:t>
            </a:r>
            <a:endParaRPr lang="en-US" dirty="0" smtClean="0"/>
          </a:p>
          <a:p>
            <a:pPr>
              <a:lnSpc>
                <a:spcPct val="170000"/>
              </a:lnSpc>
            </a:pPr>
            <a:r>
              <a:rPr lang="en-US" b="1" u="sng" dirty="0" smtClean="0"/>
              <a:t>Advantages </a:t>
            </a:r>
            <a:r>
              <a:rPr lang="en-US" b="1" u="sng" dirty="0"/>
              <a:t>of written communication: </a:t>
            </a:r>
            <a:endParaRPr lang="en-US" b="1" u="sng" dirty="0" smtClean="0"/>
          </a:p>
          <a:p>
            <a:pPr>
              <a:lnSpc>
                <a:spcPct val="170000"/>
              </a:lnSpc>
            </a:pPr>
            <a:r>
              <a:rPr lang="en-US" dirty="0" smtClean="0"/>
              <a:t>1</a:t>
            </a:r>
            <a:r>
              <a:rPr lang="en-US" dirty="0"/>
              <a:t>. Reference: Written communication provides a permanent record. It can be filed and stored for future reference whenever needed. </a:t>
            </a:r>
            <a:endParaRPr lang="en-US" dirty="0" smtClean="0"/>
          </a:p>
          <a:p>
            <a:pPr>
              <a:lnSpc>
                <a:spcPct val="170000"/>
              </a:lnSpc>
            </a:pPr>
            <a:r>
              <a:rPr lang="en-US" dirty="0" smtClean="0"/>
              <a:t>2</a:t>
            </a:r>
            <a:r>
              <a:rPr lang="en-US" dirty="0"/>
              <a:t>. Legal validity: It provides legal proof. Documents of importance are always stored in written form. </a:t>
            </a:r>
            <a:endParaRPr lang="en-US" dirty="0" smtClean="0"/>
          </a:p>
          <a:p>
            <a:pPr>
              <a:lnSpc>
                <a:spcPct val="170000"/>
              </a:lnSpc>
            </a:pPr>
            <a:r>
              <a:rPr lang="en-US" dirty="0" smtClean="0"/>
              <a:t>3</a:t>
            </a:r>
            <a:r>
              <a:rPr lang="en-US" dirty="0"/>
              <a:t>. It aids memory and retention: the reader can go to the written matter again and again. This aids understanding as well as retention. </a:t>
            </a:r>
            <a:endParaRPr lang="en-US" dirty="0" smtClean="0"/>
          </a:p>
          <a:p>
            <a:pPr>
              <a:lnSpc>
                <a:spcPct val="170000"/>
              </a:lnSpc>
            </a:pPr>
            <a:r>
              <a:rPr lang="en-US" dirty="0" smtClean="0"/>
              <a:t>4</a:t>
            </a:r>
            <a:r>
              <a:rPr lang="en-US" dirty="0"/>
              <a:t>. It is more accurate and </a:t>
            </a:r>
            <a:r>
              <a:rPr lang="en-US" dirty="0" err="1"/>
              <a:t>organised</a:t>
            </a:r>
            <a:r>
              <a:rPr lang="en-US" dirty="0"/>
              <a:t>. Written messages are drafted with greater time at our disposal; they are more accurate. The writer can edit and alter his message to make it as perfect as possible, and add the details needed. Words are chosen carefully to convey the exact meaning and matter is </a:t>
            </a:r>
            <a:r>
              <a:rPr lang="en-US" dirty="0" err="1"/>
              <a:t>organised</a:t>
            </a:r>
            <a:r>
              <a:rPr lang="en-US" dirty="0"/>
              <a:t> properly. This makes written communication an essential part of every business </a:t>
            </a:r>
            <a:r>
              <a:rPr lang="en-US" dirty="0" err="1"/>
              <a:t>organisation</a:t>
            </a:r>
            <a:r>
              <a:rPr lang="en-US" dirty="0"/>
              <a:t>. </a:t>
            </a:r>
            <a:endParaRPr lang="en-US" dirty="0" smtClean="0"/>
          </a:p>
          <a:p>
            <a:pPr>
              <a:lnSpc>
                <a:spcPct val="170000"/>
              </a:lnSpc>
            </a:pPr>
            <a:r>
              <a:rPr lang="en-US" dirty="0" smtClean="0"/>
              <a:t>5</a:t>
            </a:r>
            <a:r>
              <a:rPr lang="en-US" dirty="0"/>
              <a:t>. Fixing responsibility: Written documents are always signed; hence it is possible to fix responsibility on a certain person or group of persons. 6. Wider reach: Written messages have a wider reach than oral messages, as printing and photocopying 45 make it possible to transmit messages easily to a very large number of people</a:t>
            </a:r>
            <a:endParaRPr lang="en-IN" dirty="0"/>
          </a:p>
        </p:txBody>
      </p:sp>
    </p:spTree>
    <p:extLst>
      <p:ext uri="{BB962C8B-B14F-4D97-AF65-F5344CB8AC3E}">
        <p14:creationId xmlns:p14="http://schemas.microsoft.com/office/powerpoint/2010/main" val="2955173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r>
              <a:rPr lang="en-IN" dirty="0" smtClean="0"/>
              <a:t>NON – VERBAL COMMUNICATION TO BE CONTINUED IN NEXT PPT.</a:t>
            </a:r>
            <a:endParaRPr lang="en-IN" dirty="0"/>
          </a:p>
        </p:txBody>
      </p:sp>
    </p:spTree>
    <p:extLst>
      <p:ext uri="{BB962C8B-B14F-4D97-AF65-F5344CB8AC3E}">
        <p14:creationId xmlns:p14="http://schemas.microsoft.com/office/powerpoint/2010/main" val="2001187620"/>
      </p:ext>
    </p:extLst>
  </p:cSld>
  <p:clrMapOvr>
    <a:masterClrMapping/>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docProps/app.xml><?xml version="1.0" encoding="utf-8"?>
<Properties xmlns="http://schemas.openxmlformats.org/officeDocument/2006/extended-properties" xmlns:vt="http://schemas.openxmlformats.org/officeDocument/2006/docPropsVTypes">
  <Template>TM03457491[[fn=Metropolitan]]</Template>
  <TotalTime>40</TotalTime>
  <Words>660</Words>
  <Application>Microsoft Office PowerPoint</Application>
  <PresentationFormat>Widescreen</PresentationFormat>
  <Paragraphs>25</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 Light</vt:lpstr>
      <vt:lpstr>Metropolitan</vt:lpstr>
      <vt:lpstr>BUSINESS COMMUNICATION – I  Chapter - 3  Method and Modes of Communication</vt:lpstr>
      <vt:lpstr>Methods of Communication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 Method and Modes of Communication</dc:title>
  <dc:creator>Windows User</dc:creator>
  <cp:lastModifiedBy>Windows User</cp:lastModifiedBy>
  <cp:revision>11</cp:revision>
  <dcterms:created xsi:type="dcterms:W3CDTF">2020-12-01T04:52:56Z</dcterms:created>
  <dcterms:modified xsi:type="dcterms:W3CDTF">2022-02-01T10:16:16Z</dcterms:modified>
</cp:coreProperties>
</file>